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C25E-6915-49FF-A423-FE7944653DE0}" type="datetimeFigureOut">
              <a:rPr lang="en-US" smtClean="0"/>
              <a:pPr/>
              <a:t>10/10/2008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10308-3935-47FF-8ED8-ADC3B72D1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733800" y="2133600"/>
          <a:ext cx="304800" cy="304800"/>
        </p:xfrm>
        <a:graphic>
          <a:graphicData uri="http://schemas.openxmlformats.org/presentationml/2006/ole">
            <p:oleObj spid="_x0000_s1029" name="Sound Recorder Document" r:id="rId3" imgW="304520" imgH="304520" progId="SoundRec">
              <p:embed/>
            </p:oleObj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19290262">
            <a:off x="-691932" y="1725834"/>
            <a:ext cx="7772400" cy="1470025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Ducks and You</a:t>
            </a:r>
            <a:endParaRPr lang="en-US" b="1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24000"/>
            <a:ext cx="14763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1" y="4800600"/>
            <a:ext cx="123976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Their Habitat</a:t>
            </a:r>
            <a:endParaRPr lang="en-US" sz="60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5943600" cy="2362200"/>
          </a:xfrm>
        </p:spPr>
        <p:txBody>
          <a:bodyPr/>
          <a:lstStyle/>
          <a:p>
            <a:r>
              <a:rPr lang="en-US" dirty="0" smtClean="0"/>
              <a:t>Most of their life they spend their time in something called a pond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9718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sources</a:t>
            </a:r>
            <a:endParaRPr lang="en-US" sz="66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3429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Most of the time they eat small fish but every now and then they eat an occasional…. Well human.</a:t>
            </a:r>
          </a:p>
          <a:p>
            <a:pPr>
              <a:buNone/>
            </a:pPr>
            <a:r>
              <a:rPr lang="en-US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581400"/>
            <a:ext cx="1676400" cy="248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42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Sound Recorder Document</vt:lpstr>
      <vt:lpstr>Ducks and You</vt:lpstr>
      <vt:lpstr>Their Habitat</vt:lpstr>
      <vt:lpstr>Food 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Ducks and You</dc:title>
  <dc:creator>B-P</dc:creator>
  <cp:lastModifiedBy>B-P</cp:lastModifiedBy>
  <cp:revision>7</cp:revision>
  <dcterms:created xsi:type="dcterms:W3CDTF">2008-10-10T19:39:43Z</dcterms:created>
  <dcterms:modified xsi:type="dcterms:W3CDTF">2008-10-10T21:25:56Z</dcterms:modified>
</cp:coreProperties>
</file>